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74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1626B-BA25-44BD-B8EC-CC82933EB34F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7341-0E75-4B35-8486-1DBCA43843F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1626B-BA25-44BD-B8EC-CC82933EB34F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7341-0E75-4B35-8486-1DBCA43843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1626B-BA25-44BD-B8EC-CC82933EB34F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7341-0E75-4B35-8486-1DBCA43843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1626B-BA25-44BD-B8EC-CC82933EB34F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7341-0E75-4B35-8486-1DBCA43843F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1626B-BA25-44BD-B8EC-CC82933EB34F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7341-0E75-4B35-8486-1DBCA43843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1626B-BA25-44BD-B8EC-CC82933EB34F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7341-0E75-4B35-8486-1DBCA43843F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1626B-BA25-44BD-B8EC-CC82933EB34F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7341-0E75-4B35-8486-1DBCA43843F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1626B-BA25-44BD-B8EC-CC82933EB34F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7341-0E75-4B35-8486-1DBCA43843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1626B-BA25-44BD-B8EC-CC82933EB34F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7341-0E75-4B35-8486-1DBCA43843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1626B-BA25-44BD-B8EC-CC82933EB34F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7341-0E75-4B35-8486-1DBCA43843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1626B-BA25-44BD-B8EC-CC82933EB34F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D7341-0E75-4B35-8486-1DBCA43843F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F51626B-BA25-44BD-B8EC-CC82933EB34F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7BD7341-0E75-4B35-8486-1DBCA43843F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1" r="5854"/>
          <a:stretch/>
        </p:blipFill>
        <p:spPr bwMode="auto">
          <a:xfrm>
            <a:off x="827584" y="822959"/>
            <a:ext cx="8032952" cy="5342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9712" y="260648"/>
            <a:ext cx="4865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Внутренняя структура управления в МАДОУ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759456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</TotalTime>
  <Words>5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Воздушный поток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ПК</cp:lastModifiedBy>
  <cp:revision>1</cp:revision>
  <dcterms:created xsi:type="dcterms:W3CDTF">2022-01-04T22:43:57Z</dcterms:created>
  <dcterms:modified xsi:type="dcterms:W3CDTF">2022-01-04T22:50:59Z</dcterms:modified>
</cp:coreProperties>
</file>